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97" r:id="rId2"/>
    <p:sldId id="289" r:id="rId3"/>
    <p:sldId id="258" r:id="rId4"/>
    <p:sldId id="298" r:id="rId5"/>
    <p:sldId id="291" r:id="rId6"/>
    <p:sldId id="294" r:id="rId7"/>
    <p:sldId id="292" r:id="rId8"/>
    <p:sldId id="301" r:id="rId9"/>
    <p:sldId id="28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FBB16D09-154B-4F43-9FDE-3E04AE8D56C8}">
          <p14:sldIdLst>
            <p14:sldId id="297"/>
            <p14:sldId id="289"/>
            <p14:sldId id="258"/>
            <p14:sldId id="298"/>
          </p14:sldIdLst>
        </p14:section>
        <p14:section name="Content" id="{2C67B003-B916-43D3-BE5B-B3D36B8F4E1C}">
          <p14:sldIdLst>
            <p14:sldId id="291"/>
            <p14:sldId id="294"/>
          </p14:sldIdLst>
        </p14:section>
        <p14:section name="Wrap-Up" id="{250B09FA-E151-4F0D-B4D4-21A2DA6D2F7E}">
          <p14:sldIdLst>
            <p14:sldId id="292"/>
            <p14:sldId id="30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35" autoAdjust="0"/>
  </p:normalViewPr>
  <p:slideViewPr>
    <p:cSldViewPr snapToGrid="0">
      <p:cViewPr varScale="1">
        <p:scale>
          <a:sx n="73" d="100"/>
          <a:sy n="73" d="100"/>
        </p:scale>
        <p:origin x="103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B8214-0E7E-4EFC-9E1C-25F6159D4170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2F830-31CF-4898-9DC8-86941997C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3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students 1-2 minutes for each question. Its important to provide them  with the opportunity to answer the questions based on the reading, labs, and assigned homework.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Yes</a:t>
            </a:r>
          </a:p>
          <a:p>
            <a:pPr marL="228600" indent="-228600">
              <a:buAutoNum type="arabicPeriod"/>
            </a:pPr>
            <a:r>
              <a:rPr lang="en-US" dirty="0"/>
              <a:t>No – no cyber model or analytics – just a device</a:t>
            </a:r>
          </a:p>
          <a:p>
            <a:pPr marL="228600" indent="-228600">
              <a:buAutoNum type="arabicPeriod"/>
            </a:pPr>
            <a:r>
              <a:rPr lang="en-US" dirty="0"/>
              <a:t>Yes</a:t>
            </a:r>
          </a:p>
          <a:p>
            <a:pPr marL="228600" indent="-228600">
              <a:buAutoNum type="arabicPeriod"/>
            </a:pPr>
            <a:r>
              <a:rPr lang="en-US" dirty="0"/>
              <a:t>No ? Can the </a:t>
            </a:r>
            <a:r>
              <a:rPr lang="en-US" dirty="0" err="1"/>
              <a:t>cybermodel</a:t>
            </a:r>
            <a:r>
              <a:rPr lang="en-US" dirty="0"/>
              <a:t> be updated? It is connected?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31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ALWAYS CONSULT THE SYLLABUS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2F830-31CF-4898-9DC8-86941997CB8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5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7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0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5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0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7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65AB-5746-43EA-A59E-648FB11CA309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0645-7F81-4BA8-B50B-A38660F2E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2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64B7A8-7B93-4A00-8368-BA592CA6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IST346: Internet of Things</a:t>
            </a:r>
          </a:p>
        </p:txBody>
      </p:sp>
      <p:pic>
        <p:nvPicPr>
          <p:cNvPr id="6" name="Content Placeholder 5" descr="A close up of a logo&#10;&#10;Description automatically generated">
            <a:extLst>
              <a:ext uri="{FF2B5EF4-FFF2-40B4-BE49-F238E27FC236}">
                <a16:creationId xmlns:a16="http://schemas.microsoft.com/office/drawing/2014/main" id="{696B78D3-291B-4634-9899-E888CFD24B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017" y="341684"/>
            <a:ext cx="8470677" cy="6179293"/>
          </a:xfrm>
        </p:spPr>
      </p:pic>
    </p:spTree>
    <p:extLst>
      <p:ext uri="{BB962C8B-B14F-4D97-AF65-F5344CB8AC3E}">
        <p14:creationId xmlns:p14="http://schemas.microsoft.com/office/powerpoint/2010/main" val="746790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C18DA7E-9FB8-4C9B-A87D-898E8D689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2619" y="365125"/>
            <a:ext cx="1119981" cy="11199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181E45-C23A-4FDF-9335-310AC453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1BE5-48BE-423F-986A-2C585BFE6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Discussion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Internet of Things</a:t>
            </a:r>
          </a:p>
          <a:p>
            <a:r>
              <a:rPr lang="en-US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289080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E49FAD-5FE2-405D-B69A-08F3F9D6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D228-254D-4BFA-ADE9-CEE3CA6F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List 4 Types of IoT.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the difference between smart / connected devices and the IoT?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a software defined product? What are the two components of it?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Give an example of a sensor and an Actuator.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an MQTT Topic?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the 5 types of analytics?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8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Lab Debrief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Lab 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015" y="5349875"/>
            <a:ext cx="1727969" cy="138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FB3C3C-EBB1-4B82-9794-E31B102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879E-1AF9-4D8F-B250-23032E7D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3947050"/>
            <a:ext cx="9144000" cy="57258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IoT Identification</a:t>
            </a:r>
          </a:p>
        </p:txBody>
      </p:sp>
    </p:spTree>
    <p:extLst>
      <p:ext uri="{BB962C8B-B14F-4D97-AF65-F5344CB8AC3E}">
        <p14:creationId xmlns:p14="http://schemas.microsoft.com/office/powerpoint/2010/main" val="3194866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5423-B8C3-4626-A265-EF0D3BBC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Details of 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F4AB2-B5CC-4253-8856-505FB679C32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Research the following Products and identify with your best guess if it is Really “IoT”:</a:t>
            </a:r>
          </a:p>
          <a:p>
            <a:r>
              <a:rPr lang="en-US" sz="3200" dirty="0"/>
              <a:t>Software Defined Product</a:t>
            </a:r>
          </a:p>
          <a:p>
            <a:pPr lvl="1"/>
            <a:r>
              <a:rPr lang="en-US" sz="2800" dirty="0"/>
              <a:t>Software application?</a:t>
            </a:r>
          </a:p>
          <a:p>
            <a:pPr lvl="1"/>
            <a:r>
              <a:rPr lang="en-US" sz="2800" dirty="0" err="1"/>
              <a:t>Cybermodel</a:t>
            </a:r>
            <a:r>
              <a:rPr lang="en-US" sz="2800" dirty="0"/>
              <a:t>?</a:t>
            </a:r>
          </a:p>
          <a:p>
            <a:r>
              <a:rPr lang="en-US" sz="3200" dirty="0"/>
              <a:t>Hardware</a:t>
            </a:r>
          </a:p>
          <a:p>
            <a:pPr lvl="1"/>
            <a:r>
              <a:rPr lang="en-US" sz="2800" dirty="0"/>
              <a:t>Sensors used?</a:t>
            </a:r>
          </a:p>
          <a:p>
            <a:r>
              <a:rPr lang="en-US" sz="3200" dirty="0"/>
              <a:t>Analytics?</a:t>
            </a:r>
          </a:p>
          <a:p>
            <a:r>
              <a:rPr lang="en-US" sz="3200" dirty="0" err="1"/>
              <a:t>fashdfas</a:t>
            </a: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E22C2-6E97-43AD-8E77-B0B2BB0258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Products to 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Google Nest Learning Thermostat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TP-Link Smart Plug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Sense home energy monitor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Worx </a:t>
            </a:r>
            <a:r>
              <a:rPr lang="en-US" dirty="0" err="1"/>
              <a:t>Landroid</a:t>
            </a:r>
            <a:r>
              <a:rPr lang="en-US" dirty="0"/>
              <a:t> Pre-Programmed Robotic Lawn Mower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90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1AC97B56-0A17-4E09-BF93-240A658C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C2470-B33F-489C-85D3-DB9DBD5F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Your To-Do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F36-24BA-4093-B476-DCD76C10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What to work on for next class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7E67E-7394-4606-A6DF-DA68FC43D951}"/>
              </a:ext>
            </a:extLst>
          </p:cNvPr>
          <p:cNvSpPr/>
          <p:nvPr/>
        </p:nvSpPr>
        <p:spPr>
          <a:xfrm>
            <a:off x="9619345" y="4521269"/>
            <a:ext cx="2115455" cy="18865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7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72E24B-250D-407C-98D9-47C79A7D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Exit Ticket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850F7-2047-4E01-BD80-512565CB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1B1B1B"/>
                </a:solidFill>
                <a:latin typeface="+mn-lt"/>
                <a:ea typeface="+mn-ea"/>
                <a:cs typeface="+mn-cs"/>
              </a:rPr>
              <a:t>Share one thing you learned today that you didn’t know before class!</a:t>
            </a:r>
          </a:p>
        </p:txBody>
      </p:sp>
      <p:pic>
        <p:nvPicPr>
          <p:cNvPr id="7" name="Graphic 6" descr="Thought bubble">
            <a:extLst>
              <a:ext uri="{FF2B5EF4-FFF2-40B4-BE49-F238E27FC236}">
                <a16:creationId xmlns:a16="http://schemas.microsoft.com/office/drawing/2014/main" id="{D4765563-368F-4728-A7C9-87996B31B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08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6">
            <a:extLst>
              <a:ext uri="{FF2B5EF4-FFF2-40B4-BE49-F238E27FC236}">
                <a16:creationId xmlns:a16="http://schemas.microsoft.com/office/drawing/2014/main" id="{ACAAF5D7-299C-47E0-BF58-5B55CABE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1572" y="4648201"/>
            <a:ext cx="1632648" cy="1632648"/>
          </a:xfrm>
          <a:prstGeom prst="rect">
            <a:avLst/>
          </a:prstGeom>
        </p:spPr>
      </p:pic>
      <p:sp>
        <p:nvSpPr>
          <p:cNvPr id="17" name="Rectangle 9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09B61-82D2-41BE-878C-5AA5CB99D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669" y="1111086"/>
            <a:ext cx="10011831" cy="26238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3E040-28CB-4E2D-87FE-76D4CD5A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4843002"/>
            <a:ext cx="5433479" cy="123434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 dirty="0">
              <a:solidFill>
                <a:srgbClr val="1B1B1B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482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226</Words>
  <Application>Microsoft Office PowerPoint</Application>
  <PresentationFormat>Widescreen</PresentationFormat>
  <Paragraphs>45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IST346: Internet of Things</vt:lpstr>
      <vt:lpstr>Agenda</vt:lpstr>
      <vt:lpstr>Discussion Questions</vt:lpstr>
      <vt:lpstr>Lab Debrief</vt:lpstr>
      <vt:lpstr>Group Activity</vt:lpstr>
      <vt:lpstr>Details of Group Activity</vt:lpstr>
      <vt:lpstr>Your To-Do List</vt:lpstr>
      <vt:lpstr>Exit Ticket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IST346 Information Technology Management &amp; Administration </dc:title>
  <dc:creator>Michael Fudge</dc:creator>
  <cp:lastModifiedBy>Michael Fudge</cp:lastModifiedBy>
  <cp:revision>27</cp:revision>
  <dcterms:created xsi:type="dcterms:W3CDTF">2018-06-15T01:33:02Z</dcterms:created>
  <dcterms:modified xsi:type="dcterms:W3CDTF">2018-11-09T20:46:23Z</dcterms:modified>
</cp:coreProperties>
</file>