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97" r:id="rId2"/>
    <p:sldId id="289" r:id="rId3"/>
    <p:sldId id="258" r:id="rId4"/>
    <p:sldId id="298" r:id="rId5"/>
    <p:sldId id="296" r:id="rId6"/>
    <p:sldId id="318" r:id="rId7"/>
    <p:sldId id="291" r:id="rId8"/>
    <p:sldId id="294" r:id="rId9"/>
    <p:sldId id="292" r:id="rId10"/>
    <p:sldId id="301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FBB16D09-154B-4F43-9FDE-3E04AE8D56C8}">
          <p14:sldIdLst>
            <p14:sldId id="297"/>
            <p14:sldId id="289"/>
            <p14:sldId id="258"/>
            <p14:sldId id="298"/>
          </p14:sldIdLst>
        </p14:section>
        <p14:section name="Content" id="{2C67B003-B916-43D3-BE5B-B3D36B8F4E1C}">
          <p14:sldIdLst>
            <p14:sldId id="296"/>
            <p14:sldId id="318"/>
            <p14:sldId id="291"/>
            <p14:sldId id="294"/>
          </p14:sldIdLst>
        </p14:section>
        <p14:section name="Wrap-Up" id="{250B09FA-E151-4F0D-B4D4-21A2DA6D2F7E}">
          <p14:sldIdLst>
            <p14:sldId id="292"/>
            <p14:sldId id="30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35" autoAdjust="0"/>
  </p:normalViewPr>
  <p:slideViewPr>
    <p:cSldViewPr snapToGrid="0">
      <p:cViewPr varScale="1">
        <p:scale>
          <a:sx n="64" d="100"/>
          <a:sy n="64" d="100"/>
        </p:scale>
        <p:origin x="38" y="2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students 1-2 minutes for each question. Its important to provide them  with the opportunity to answer the questions based on the reading, labs, and assigned homework.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5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4B7A8-7B93-4A00-8368-BA592CA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IST346: Mobile Services</a:t>
            </a:r>
          </a:p>
        </p:txBody>
      </p:sp>
      <p:pic>
        <p:nvPicPr>
          <p:cNvPr id="6" name="Content Placeholder 5" descr="A close up of text on a black background&#10;&#10;Just bark the app automatically translates it to english.">
            <a:extLst>
              <a:ext uri="{FF2B5EF4-FFF2-40B4-BE49-F238E27FC236}">
                <a16:creationId xmlns:a16="http://schemas.microsoft.com/office/drawing/2014/main" id="{D6B6C1BB-27EC-4986-BE00-BF76B08C46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66" y="432300"/>
            <a:ext cx="5187537" cy="5998438"/>
          </a:xfrm>
        </p:spPr>
      </p:pic>
    </p:spTree>
    <p:extLst>
      <p:ext uri="{BB962C8B-B14F-4D97-AF65-F5344CB8AC3E}">
        <p14:creationId xmlns:p14="http://schemas.microsoft.com/office/powerpoint/2010/main" val="74679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2E24B-250D-407C-98D9-47C79A7D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Exit Ticket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50F7-2047-4E01-BD80-512565CB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Share one thing you learned today that you didn’t know before class!</a:t>
            </a:r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4765563-368F-4728-A7C9-87996B31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0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C18DA7E-9FB8-4C9B-A87D-898E8D689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2619" y="365125"/>
            <a:ext cx="1119981" cy="1119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81E45-C23A-4FDF-9335-310AC453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1BE5-48BE-423F-986A-2C585BFE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Mobile Services</a:t>
            </a:r>
          </a:p>
          <a:p>
            <a:r>
              <a:rPr lang="en-US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289080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To build a mobile app, you will need to write code for which two components?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Which programming languages would one need to know to write mobile apps on Android and iOS?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three methods of developing mobile apps?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Which method performs the best? Which is easiest to maintain and why?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MDM and why is it important in an organization?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some advantages of </a:t>
            </a:r>
            <a:r>
              <a:rPr lang="en-US" dirty="0" err="1"/>
              <a:t>MBaaS</a:t>
            </a:r>
            <a:r>
              <a:rPr lang="en-US" dirty="0"/>
              <a:t>?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Lab Debrief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Lab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015" y="5349875"/>
            <a:ext cx="1727969" cy="138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2EA12-E0C2-4DC6-B310-19B09D0A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Market Share  - US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1AA58DBB-B730-4706-83F9-85E71ADCC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3746" y="1328489"/>
            <a:ext cx="8970848" cy="516438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492BAC6-67D7-4F97-BDD7-251EE209C85A}"/>
              </a:ext>
            </a:extLst>
          </p:cNvPr>
          <p:cNvSpPr/>
          <p:nvPr/>
        </p:nvSpPr>
        <p:spPr>
          <a:xfrm>
            <a:off x="956235" y="6488668"/>
            <a:ext cx="10877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https://www.statista.com/statistics/266572/market-share-held-by-smartphone-platforms-in-the-united-states/</a:t>
            </a:r>
          </a:p>
        </p:txBody>
      </p:sp>
    </p:spTree>
    <p:extLst>
      <p:ext uri="{BB962C8B-B14F-4D97-AF65-F5344CB8AC3E}">
        <p14:creationId xmlns:p14="http://schemas.microsoft.com/office/powerpoint/2010/main" val="4059980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15025-111A-4539-8822-05D29AE8B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222" y="215133"/>
            <a:ext cx="9268671" cy="1325563"/>
          </a:xfrm>
        </p:spPr>
        <p:txBody>
          <a:bodyPr>
            <a:normAutofit/>
          </a:bodyPr>
          <a:lstStyle/>
          <a:p>
            <a:r>
              <a:rPr lang="en-US" dirty="0"/>
              <a:t>Mobile Application Architecture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039891-03F8-445C-8039-099036F8A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240" y="1285492"/>
            <a:ext cx="1390396" cy="29172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CBA6E7F-9C71-452F-87FC-02985037A9C4}"/>
              </a:ext>
            </a:extLst>
          </p:cNvPr>
          <p:cNvSpPr txBox="1"/>
          <p:nvPr/>
        </p:nvSpPr>
        <p:spPr>
          <a:xfrm>
            <a:off x="1840241" y="4255477"/>
            <a:ext cx="1429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Weather App</a:t>
            </a:r>
            <a:br>
              <a:rPr lang="en-US" dirty="0"/>
            </a:br>
            <a:r>
              <a:rPr lang="en-US" dirty="0"/>
              <a:t>On Phone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AD98371-00E0-47F3-9A04-9F6068F7B3F7}"/>
              </a:ext>
            </a:extLst>
          </p:cNvPr>
          <p:cNvSpPr/>
          <p:nvPr/>
        </p:nvSpPr>
        <p:spPr>
          <a:xfrm>
            <a:off x="8883162" y="2189285"/>
            <a:ext cx="1600200" cy="189247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fudweather</a:t>
            </a:r>
            <a:endParaRPr lang="en-US" dirty="0"/>
          </a:p>
          <a:p>
            <a:pPr algn="ctr"/>
            <a:r>
              <a:rPr lang="en-US" dirty="0"/>
              <a:t>Web API</a:t>
            </a:r>
            <a:br>
              <a:rPr lang="en-US" dirty="0"/>
            </a:br>
            <a:r>
              <a:rPr lang="en-US" dirty="0"/>
              <a:t>(Mobile Back End)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32D3D080-DEE2-4FE4-8EBE-41969200D592}"/>
              </a:ext>
            </a:extLst>
          </p:cNvPr>
          <p:cNvSpPr/>
          <p:nvPr/>
        </p:nvSpPr>
        <p:spPr>
          <a:xfrm>
            <a:off x="3406261" y="2189286"/>
            <a:ext cx="5397771" cy="826477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GET http://fudweather.com/San+Francicso,CA/current</a:t>
            </a: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FD70F58A-1390-408A-8267-6246BFA8269E}"/>
              </a:ext>
            </a:extLst>
          </p:cNvPr>
          <p:cNvSpPr/>
          <p:nvPr/>
        </p:nvSpPr>
        <p:spPr>
          <a:xfrm>
            <a:off x="3406261" y="3147647"/>
            <a:ext cx="5397770" cy="826477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Response: Content-Type: application/json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780943-051A-4D47-BFE3-3E1CE6F2B50B}"/>
              </a:ext>
            </a:extLst>
          </p:cNvPr>
          <p:cNvSpPr txBox="1"/>
          <p:nvPr/>
        </p:nvSpPr>
        <p:spPr>
          <a:xfrm>
            <a:off x="4046685" y="3839977"/>
            <a:ext cx="4739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{ </a:t>
            </a:r>
          </a:p>
          <a:p>
            <a:r>
              <a:rPr lang="en-US" dirty="0">
                <a:latin typeface="Consolas" panose="020B0609020204030204" pitchFamily="49" charset="0"/>
              </a:rPr>
              <a:t>	“temperature” : 19, </a:t>
            </a:r>
          </a:p>
          <a:p>
            <a:r>
              <a:rPr lang="en-US" dirty="0">
                <a:latin typeface="Consolas" panose="020B0609020204030204" pitchFamily="49" charset="0"/>
              </a:rPr>
              <a:t>	“conditions” : “partly-cloudy”,</a:t>
            </a:r>
          </a:p>
          <a:p>
            <a:r>
              <a:rPr lang="en-US" dirty="0">
                <a:latin typeface="Consolas" panose="020B0609020204030204" pitchFamily="49" charset="0"/>
              </a:rPr>
              <a:t>	“tomorrow” : 20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BD3EA7-5BE0-4D73-8170-04D7CFA43538}"/>
              </a:ext>
            </a:extLst>
          </p:cNvPr>
          <p:cNvSpPr txBox="1"/>
          <p:nvPr/>
        </p:nvSpPr>
        <p:spPr>
          <a:xfrm>
            <a:off x="3776173" y="5634258"/>
            <a:ext cx="4657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write the mobile app and the back-end API’s which support the app</a:t>
            </a: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6F995F57-06E3-4954-BED9-265A13AACFA3}"/>
              </a:ext>
            </a:extLst>
          </p:cNvPr>
          <p:cNvSpPr/>
          <p:nvPr/>
        </p:nvSpPr>
        <p:spPr>
          <a:xfrm>
            <a:off x="8890059" y="4423273"/>
            <a:ext cx="1513002" cy="1788064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D28B9517-1DE6-4E01-AC1E-B4E6AF76E260}"/>
              </a:ext>
            </a:extLst>
          </p:cNvPr>
          <p:cNvSpPr/>
          <p:nvPr/>
        </p:nvSpPr>
        <p:spPr>
          <a:xfrm>
            <a:off x="1680222" y="4901808"/>
            <a:ext cx="1513002" cy="14649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6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B3C3C-EBB1-4B82-9794-E31B102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79E-1AF9-4D8F-B250-23032E7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MBaaS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86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5423-B8C3-4626-A265-EF0D3BBC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Details of 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4AB2-B5CC-4253-8856-505FB679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Team up in Groups of 3 Students.</a:t>
            </a:r>
          </a:p>
          <a:p>
            <a:r>
              <a:rPr lang="en-US" sz="3200" dirty="0"/>
              <a:t>Your company has designed a mobile app which your developers estimate needs following back end requirements:</a:t>
            </a:r>
          </a:p>
          <a:p>
            <a:pPr lvl="1"/>
            <a:r>
              <a:rPr lang="en-US" dirty="0"/>
              <a:t>For each device they estimate 5 push notifications 10MB of database storage per month.</a:t>
            </a:r>
          </a:p>
          <a:p>
            <a:pPr lvl="1"/>
            <a:r>
              <a:rPr lang="en-US" dirty="0"/>
              <a:t>Assuming an initial install base of 10,000 devices at rollout</a:t>
            </a:r>
          </a:p>
          <a:p>
            <a:r>
              <a:rPr lang="en-US" sz="3200" dirty="0"/>
              <a:t>Decide on a </a:t>
            </a:r>
            <a:r>
              <a:rPr lang="en-US" sz="3200" dirty="0" err="1"/>
              <a:t>MBaaS</a:t>
            </a:r>
            <a:r>
              <a:rPr lang="en-US" sz="3200" dirty="0"/>
              <a:t> to use and estimate your monthly costs.</a:t>
            </a:r>
          </a:p>
          <a:p>
            <a:r>
              <a:rPr lang="en-US" dirty="0"/>
              <a:t>Be sure to justify your decision!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99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296</Words>
  <Application>Microsoft Office PowerPoint</Application>
  <PresentationFormat>Widescreen</PresentationFormat>
  <Paragraphs>47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Office Theme</vt:lpstr>
      <vt:lpstr>IST346: Mobile Services</vt:lpstr>
      <vt:lpstr>Agenda</vt:lpstr>
      <vt:lpstr>Discussion Questions</vt:lpstr>
      <vt:lpstr>Lab Debrief</vt:lpstr>
      <vt:lpstr>Mobile Market Share  - US</vt:lpstr>
      <vt:lpstr>Mobile Application Architecture </vt:lpstr>
      <vt:lpstr>Group Activity</vt:lpstr>
      <vt:lpstr>Details of Group Activity</vt:lpstr>
      <vt:lpstr>Your To-Do List</vt:lpstr>
      <vt:lpstr>Exit Ticket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27</cp:revision>
  <dcterms:created xsi:type="dcterms:W3CDTF">2018-06-15T01:33:02Z</dcterms:created>
  <dcterms:modified xsi:type="dcterms:W3CDTF">2018-11-09T19:02:41Z</dcterms:modified>
</cp:coreProperties>
</file>