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97" r:id="rId2"/>
    <p:sldId id="289" r:id="rId3"/>
    <p:sldId id="258" r:id="rId4"/>
    <p:sldId id="298" r:id="rId5"/>
    <p:sldId id="337" r:id="rId6"/>
    <p:sldId id="338" r:id="rId7"/>
    <p:sldId id="340" r:id="rId8"/>
    <p:sldId id="305" r:id="rId9"/>
    <p:sldId id="303" r:id="rId10"/>
    <p:sldId id="301" r:id="rId11"/>
    <p:sldId id="294" r:id="rId12"/>
    <p:sldId id="291" r:id="rId13"/>
    <p:sldId id="341" r:id="rId14"/>
    <p:sldId id="292" r:id="rId15"/>
    <p:sldId id="300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BB16D09-154B-4F43-9FDE-3E04AE8D56C8}">
          <p14:sldIdLst>
            <p14:sldId id="297"/>
            <p14:sldId id="289"/>
            <p14:sldId id="258"/>
            <p14:sldId id="298"/>
          </p14:sldIdLst>
        </p14:section>
        <p14:section name="Content" id="{2C67B003-B916-43D3-BE5B-B3D36B8F4E1C}">
          <p14:sldIdLst>
            <p14:sldId id="337"/>
            <p14:sldId id="338"/>
            <p14:sldId id="340"/>
            <p14:sldId id="305"/>
            <p14:sldId id="303"/>
            <p14:sldId id="301"/>
            <p14:sldId id="294"/>
            <p14:sldId id="291"/>
            <p14:sldId id="341"/>
          </p14:sldIdLst>
        </p14:section>
        <p14:section name="Wrap-Up" id="{250B09FA-E151-4F0D-B4D4-21A2DA6D2F7E}">
          <p14:sldIdLst>
            <p14:sldId id="292"/>
            <p14:sldId id="300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35" autoAdjust="0"/>
  </p:normalViewPr>
  <p:slideViewPr>
    <p:cSldViewPr snapToGrid="0">
      <p:cViewPr varScale="1">
        <p:scale>
          <a:sx n="99" d="100"/>
          <a:sy n="99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6.png"/><Relationship Id="rId6" Type="http://schemas.openxmlformats.org/officeDocument/2006/relationships/image" Target="../media/image13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6.png"/><Relationship Id="rId6" Type="http://schemas.openxmlformats.org/officeDocument/2006/relationships/image" Target="../media/image13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570BA-37D5-46E4-9712-2CB1F9FA92B9}" type="doc">
      <dgm:prSet loTypeId="urn:microsoft.com/office/officeart/2018/5/layout/CenteredIconLabelDescription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DDDF605-9CCE-4558-95B0-1E6CA781A5DA}">
      <dgm:prSet/>
      <dgm:spPr/>
      <dgm:t>
        <a:bodyPr/>
        <a:lstStyle/>
        <a:p>
          <a:pPr>
            <a:defRPr b="1"/>
          </a:pPr>
          <a:r>
            <a:rPr lang="en-US"/>
            <a:t>Presentation</a:t>
          </a:r>
        </a:p>
      </dgm:t>
    </dgm:pt>
    <dgm:pt modelId="{773052EC-D8DD-4EFD-8C89-220E53D2C283}" type="parTrans" cxnId="{85EE11EF-A01D-42E9-85B3-278B7114FFE5}">
      <dgm:prSet/>
      <dgm:spPr/>
      <dgm:t>
        <a:bodyPr/>
        <a:lstStyle/>
        <a:p>
          <a:endParaRPr lang="en-US"/>
        </a:p>
      </dgm:t>
    </dgm:pt>
    <dgm:pt modelId="{0F73CBCA-8EA2-46F6-9860-87CAD053CB89}" type="sibTrans" cxnId="{85EE11EF-A01D-42E9-85B3-278B7114FFE5}">
      <dgm:prSet/>
      <dgm:spPr/>
      <dgm:t>
        <a:bodyPr/>
        <a:lstStyle/>
        <a:p>
          <a:endParaRPr lang="en-US"/>
        </a:p>
      </dgm:t>
    </dgm:pt>
    <dgm:pt modelId="{32E23E9B-0621-472D-A7D0-14691E07DE6C}">
      <dgm:prSet/>
      <dgm:spPr/>
      <dgm:t>
        <a:bodyPr/>
        <a:lstStyle/>
        <a:p>
          <a:r>
            <a:rPr lang="en-US" dirty="0"/>
            <a:t>Code and layout responsible for the user interface</a:t>
          </a:r>
        </a:p>
      </dgm:t>
    </dgm:pt>
    <dgm:pt modelId="{B52E9A54-7ED0-42A3-9071-CB1D21F06F82}" type="parTrans" cxnId="{2F440EAB-FD27-4E6C-B46E-CBC9B3BC4093}">
      <dgm:prSet/>
      <dgm:spPr/>
      <dgm:t>
        <a:bodyPr/>
        <a:lstStyle/>
        <a:p>
          <a:endParaRPr lang="en-US"/>
        </a:p>
      </dgm:t>
    </dgm:pt>
    <dgm:pt modelId="{EAC156F5-E0BF-4CA3-9201-97218E9ADEAB}" type="sibTrans" cxnId="{2F440EAB-FD27-4E6C-B46E-CBC9B3BC4093}">
      <dgm:prSet/>
      <dgm:spPr/>
      <dgm:t>
        <a:bodyPr/>
        <a:lstStyle/>
        <a:p>
          <a:endParaRPr lang="en-US"/>
        </a:p>
      </dgm:t>
    </dgm:pt>
    <dgm:pt modelId="{6ECF9EED-AEFA-41A9-9EFB-B2E867D3E149}">
      <dgm:prSet/>
      <dgm:spPr/>
      <dgm:t>
        <a:bodyPr/>
        <a:lstStyle/>
        <a:p>
          <a:pPr>
            <a:defRPr b="1"/>
          </a:pPr>
          <a:r>
            <a:rPr lang="en-US"/>
            <a:t>Business Logic</a:t>
          </a:r>
        </a:p>
      </dgm:t>
    </dgm:pt>
    <dgm:pt modelId="{27605C5E-05B4-4C17-B628-5C7F695CEED8}" type="parTrans" cxnId="{C5B73B15-29BE-401A-B06F-34DAA7B24A53}">
      <dgm:prSet/>
      <dgm:spPr/>
      <dgm:t>
        <a:bodyPr/>
        <a:lstStyle/>
        <a:p>
          <a:endParaRPr lang="en-US"/>
        </a:p>
      </dgm:t>
    </dgm:pt>
    <dgm:pt modelId="{CA48365F-A0C4-4697-A7C2-3003B4DC1396}" type="sibTrans" cxnId="{C5B73B15-29BE-401A-B06F-34DAA7B24A53}">
      <dgm:prSet/>
      <dgm:spPr/>
      <dgm:t>
        <a:bodyPr/>
        <a:lstStyle/>
        <a:p>
          <a:endParaRPr lang="en-US"/>
        </a:p>
      </dgm:t>
    </dgm:pt>
    <dgm:pt modelId="{B74E439E-678C-4AFC-9A41-8BB3AE3ACFAC}">
      <dgm:prSet/>
      <dgm:spPr/>
      <dgm:t>
        <a:bodyPr/>
        <a:lstStyle/>
        <a:p>
          <a:pPr>
            <a:defRPr b="1"/>
          </a:pPr>
          <a:r>
            <a:rPr lang="en-US"/>
            <a:t>Data Access</a:t>
          </a:r>
        </a:p>
      </dgm:t>
    </dgm:pt>
    <dgm:pt modelId="{284A4A46-A59A-4932-8A5E-9B8282456258}" type="parTrans" cxnId="{E3647EE7-1D0E-48E2-A1B9-FC1F0D491353}">
      <dgm:prSet/>
      <dgm:spPr/>
      <dgm:t>
        <a:bodyPr/>
        <a:lstStyle/>
        <a:p>
          <a:endParaRPr lang="en-US"/>
        </a:p>
      </dgm:t>
    </dgm:pt>
    <dgm:pt modelId="{EE05C962-3E73-496C-8FD5-A1B57941A5A7}" type="sibTrans" cxnId="{E3647EE7-1D0E-48E2-A1B9-FC1F0D491353}">
      <dgm:prSet/>
      <dgm:spPr/>
      <dgm:t>
        <a:bodyPr/>
        <a:lstStyle/>
        <a:p>
          <a:endParaRPr lang="en-US"/>
        </a:p>
      </dgm:t>
    </dgm:pt>
    <dgm:pt modelId="{86F8978C-7709-4365-8242-9D41257D04E0}">
      <dgm:prSet/>
      <dgm:spPr/>
      <dgm:t>
        <a:bodyPr/>
        <a:lstStyle/>
        <a:p>
          <a:r>
            <a:rPr lang="en-US"/>
            <a:t>Create, Read, Update and Delete (CRUD) operations</a:t>
          </a:r>
        </a:p>
      </dgm:t>
    </dgm:pt>
    <dgm:pt modelId="{E74AB7B2-ABC5-4129-AA72-906E6A94B9D3}" type="parTrans" cxnId="{D46069BD-2F71-4770-BF5F-29CEE96EDBCF}">
      <dgm:prSet/>
      <dgm:spPr/>
      <dgm:t>
        <a:bodyPr/>
        <a:lstStyle/>
        <a:p>
          <a:endParaRPr lang="en-US"/>
        </a:p>
      </dgm:t>
    </dgm:pt>
    <dgm:pt modelId="{49552688-D967-41C8-A500-B2CF70CF71E6}" type="sibTrans" cxnId="{D46069BD-2F71-4770-BF5F-29CEE96EDBCF}">
      <dgm:prSet/>
      <dgm:spPr/>
      <dgm:t>
        <a:bodyPr/>
        <a:lstStyle/>
        <a:p>
          <a:endParaRPr lang="en-US"/>
        </a:p>
      </dgm:t>
    </dgm:pt>
    <dgm:pt modelId="{33D5E0F8-97B8-444F-935F-4964845ADC22}">
      <dgm:prSet/>
      <dgm:spPr/>
      <dgm:t>
        <a:bodyPr/>
        <a:lstStyle/>
        <a:p>
          <a:pPr>
            <a:defRPr b="1"/>
          </a:pPr>
          <a:r>
            <a:rPr lang="en-US" dirty="0"/>
            <a:t>Data</a:t>
          </a:r>
        </a:p>
      </dgm:t>
    </dgm:pt>
    <dgm:pt modelId="{2F13206A-CB8C-4D32-8D7B-0C6AB04069F8}" type="parTrans" cxnId="{6F20B0AF-55C2-48AB-A7EB-5F9BA0D363F3}">
      <dgm:prSet/>
      <dgm:spPr/>
      <dgm:t>
        <a:bodyPr/>
        <a:lstStyle/>
        <a:p>
          <a:endParaRPr lang="en-US"/>
        </a:p>
      </dgm:t>
    </dgm:pt>
    <dgm:pt modelId="{D1A7E7D0-D300-447A-ACED-1A97A39C97BF}" type="sibTrans" cxnId="{6F20B0AF-55C2-48AB-A7EB-5F9BA0D363F3}">
      <dgm:prSet/>
      <dgm:spPr/>
      <dgm:t>
        <a:bodyPr/>
        <a:lstStyle/>
        <a:p>
          <a:endParaRPr lang="en-US"/>
        </a:p>
      </dgm:t>
    </dgm:pt>
    <dgm:pt modelId="{D736043E-A349-4D58-937F-E739BBCF941F}">
      <dgm:prSet/>
      <dgm:spPr/>
      <dgm:t>
        <a:bodyPr/>
        <a:lstStyle/>
        <a:p>
          <a:r>
            <a:rPr lang="en-US"/>
            <a:t>Transformational logic at the heart of what the application actually does.</a:t>
          </a:r>
        </a:p>
      </dgm:t>
    </dgm:pt>
    <dgm:pt modelId="{7DDFF056-93AC-481C-BB2A-4ED7141C82B6}" type="parTrans" cxnId="{BE959B3A-6094-4A6F-BE1B-311DED1C220B}">
      <dgm:prSet/>
      <dgm:spPr/>
      <dgm:t>
        <a:bodyPr/>
        <a:lstStyle/>
        <a:p>
          <a:endParaRPr lang="en-US"/>
        </a:p>
      </dgm:t>
    </dgm:pt>
    <dgm:pt modelId="{66900224-F235-42AF-B1A4-717215BBDB41}" type="sibTrans" cxnId="{BE959B3A-6094-4A6F-BE1B-311DED1C220B}">
      <dgm:prSet/>
      <dgm:spPr/>
      <dgm:t>
        <a:bodyPr/>
        <a:lstStyle/>
        <a:p>
          <a:endParaRPr lang="en-US"/>
        </a:p>
      </dgm:t>
    </dgm:pt>
    <dgm:pt modelId="{EEEF2013-7C37-4EF6-8971-F14EE2A66F80}">
      <dgm:prSet/>
      <dgm:spPr/>
      <dgm:t>
        <a:bodyPr/>
        <a:lstStyle/>
        <a:p>
          <a:r>
            <a:rPr lang="en-US" dirty="0"/>
            <a:t>Data storage and retrieval of Relevant Data.</a:t>
          </a:r>
        </a:p>
      </dgm:t>
    </dgm:pt>
    <dgm:pt modelId="{890E1AAF-DE96-45A9-AD1D-E894F4A0B67B}" type="parTrans" cxnId="{0984060D-8682-46C5-BCAF-3DCCDE28DEEA}">
      <dgm:prSet/>
      <dgm:spPr/>
      <dgm:t>
        <a:bodyPr/>
        <a:lstStyle/>
        <a:p>
          <a:endParaRPr lang="en-US"/>
        </a:p>
      </dgm:t>
    </dgm:pt>
    <dgm:pt modelId="{7CBB4771-325C-411B-A4F9-3E995D0BC3CE}" type="sibTrans" cxnId="{0984060D-8682-46C5-BCAF-3DCCDE28DEEA}">
      <dgm:prSet/>
      <dgm:spPr/>
      <dgm:t>
        <a:bodyPr/>
        <a:lstStyle/>
        <a:p>
          <a:endParaRPr lang="en-US"/>
        </a:p>
      </dgm:t>
    </dgm:pt>
    <dgm:pt modelId="{5D137FFE-5141-404A-BB0B-45E731B6573B}" type="pres">
      <dgm:prSet presAssocID="{99A570BA-37D5-46E4-9712-2CB1F9FA92B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F4FE9D-B14C-45ED-ABA3-FD3186C45BD5}" type="pres">
      <dgm:prSet presAssocID="{BDDDF605-9CCE-4558-95B0-1E6CA781A5DA}" presName="compNode" presStyleCnt="0"/>
      <dgm:spPr/>
    </dgm:pt>
    <dgm:pt modelId="{7BD14343-4D55-437A-90B9-40970D773447}" type="pres">
      <dgm:prSet presAssocID="{BDDDF605-9CCE-4558-95B0-1E6CA781A5DA}" presName="iconRect" presStyleLbl="nod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CE06765-18E4-4A75-8ABF-F244411589BD}" type="pres">
      <dgm:prSet presAssocID="{BDDDF605-9CCE-4558-95B0-1E6CA781A5DA}" presName="iconSpace" presStyleCnt="0"/>
      <dgm:spPr/>
    </dgm:pt>
    <dgm:pt modelId="{FEBFA108-0B1D-43C7-BA45-A87FA9B1149F}" type="pres">
      <dgm:prSet presAssocID="{BDDDF605-9CCE-4558-95B0-1E6CA781A5DA}" presName="parTx" presStyleLbl="revTx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2201FA5-FAB8-4B66-B388-C89FAC42B3AA}" type="pres">
      <dgm:prSet presAssocID="{BDDDF605-9CCE-4558-95B0-1E6CA781A5DA}" presName="txSpace" presStyleCnt="0"/>
      <dgm:spPr/>
    </dgm:pt>
    <dgm:pt modelId="{18BB97DC-8A29-4534-B20C-7EFB190ACF90}" type="pres">
      <dgm:prSet presAssocID="{BDDDF605-9CCE-4558-95B0-1E6CA781A5DA}" presName="desTx" presStyleLbl="revTx" presStyleIdx="1" presStyleCnt="8">
        <dgm:presLayoutVars/>
      </dgm:prSet>
      <dgm:spPr/>
      <dgm:t>
        <a:bodyPr/>
        <a:lstStyle/>
        <a:p>
          <a:endParaRPr lang="en-US"/>
        </a:p>
      </dgm:t>
    </dgm:pt>
    <dgm:pt modelId="{FA954148-FE54-4E40-BB87-154B788DCBA3}" type="pres">
      <dgm:prSet presAssocID="{0F73CBCA-8EA2-46F6-9860-87CAD053CB89}" presName="sibTrans" presStyleCnt="0"/>
      <dgm:spPr/>
    </dgm:pt>
    <dgm:pt modelId="{BD8D12A8-B3D9-438D-9B41-4F5226534756}" type="pres">
      <dgm:prSet presAssocID="{6ECF9EED-AEFA-41A9-9EFB-B2E867D3E149}" presName="compNode" presStyleCnt="0"/>
      <dgm:spPr/>
    </dgm:pt>
    <dgm:pt modelId="{D4577AD6-5F3F-49D6-B6FE-C2CE11195F82}" type="pres">
      <dgm:prSet presAssocID="{6ECF9EED-AEFA-41A9-9EFB-B2E867D3E14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98E526AB-3C14-49DA-B7CF-0E1161247775}" type="pres">
      <dgm:prSet presAssocID="{6ECF9EED-AEFA-41A9-9EFB-B2E867D3E149}" presName="iconSpace" presStyleCnt="0"/>
      <dgm:spPr/>
    </dgm:pt>
    <dgm:pt modelId="{2D0A6BCA-5BE3-4EAC-9936-A409BA0FAF05}" type="pres">
      <dgm:prSet presAssocID="{6ECF9EED-AEFA-41A9-9EFB-B2E867D3E149}" presName="parTx" presStyleLbl="revTx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0BC935C-51CF-467E-8AC9-7B0F79D05556}" type="pres">
      <dgm:prSet presAssocID="{6ECF9EED-AEFA-41A9-9EFB-B2E867D3E149}" presName="txSpace" presStyleCnt="0"/>
      <dgm:spPr/>
    </dgm:pt>
    <dgm:pt modelId="{3D2195E9-210B-4D51-84A4-877836A05D5F}" type="pres">
      <dgm:prSet presAssocID="{6ECF9EED-AEFA-41A9-9EFB-B2E867D3E149}" presName="desTx" presStyleLbl="revTx" presStyleIdx="3" presStyleCnt="8">
        <dgm:presLayoutVars/>
      </dgm:prSet>
      <dgm:spPr/>
      <dgm:t>
        <a:bodyPr/>
        <a:lstStyle/>
        <a:p>
          <a:endParaRPr lang="en-US"/>
        </a:p>
      </dgm:t>
    </dgm:pt>
    <dgm:pt modelId="{3BAD62CC-3C03-47DA-8D9B-1491589F490C}" type="pres">
      <dgm:prSet presAssocID="{CA48365F-A0C4-4697-A7C2-3003B4DC1396}" presName="sibTrans" presStyleCnt="0"/>
      <dgm:spPr/>
    </dgm:pt>
    <dgm:pt modelId="{E0FF10B4-A8E2-44C1-87CF-8671B68FE71E}" type="pres">
      <dgm:prSet presAssocID="{B74E439E-678C-4AFC-9A41-8BB3AE3ACFAC}" presName="compNode" presStyleCnt="0"/>
      <dgm:spPr/>
    </dgm:pt>
    <dgm:pt modelId="{A81104A4-F764-4571-A669-37A57D616A58}" type="pres">
      <dgm:prSet presAssocID="{B74E439E-678C-4AFC-9A41-8BB3AE3ACFA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ownload from cloud"/>
        </a:ext>
      </dgm:extLst>
    </dgm:pt>
    <dgm:pt modelId="{87DC7762-CEFE-4F6D-A735-1F6B55A77904}" type="pres">
      <dgm:prSet presAssocID="{B74E439E-678C-4AFC-9A41-8BB3AE3ACFAC}" presName="iconSpace" presStyleCnt="0"/>
      <dgm:spPr/>
    </dgm:pt>
    <dgm:pt modelId="{D54565DD-35FC-40EF-BB66-F3642954E07C}" type="pres">
      <dgm:prSet presAssocID="{B74E439E-678C-4AFC-9A41-8BB3AE3ACFAC}" presName="parTx" presStyleLbl="revTx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1210853-DB77-417F-9EEE-5832C0D09608}" type="pres">
      <dgm:prSet presAssocID="{B74E439E-678C-4AFC-9A41-8BB3AE3ACFAC}" presName="txSpace" presStyleCnt="0"/>
      <dgm:spPr/>
    </dgm:pt>
    <dgm:pt modelId="{AFA726E1-4F66-480C-BE84-73A1067A78AD}" type="pres">
      <dgm:prSet presAssocID="{B74E439E-678C-4AFC-9A41-8BB3AE3ACFAC}" presName="desTx" presStyleLbl="revTx" presStyleIdx="5" presStyleCnt="8" custLinFactNeighborX="1130" custLinFactNeighborY="-2119">
        <dgm:presLayoutVars/>
      </dgm:prSet>
      <dgm:spPr/>
      <dgm:t>
        <a:bodyPr/>
        <a:lstStyle/>
        <a:p>
          <a:endParaRPr lang="en-US"/>
        </a:p>
      </dgm:t>
    </dgm:pt>
    <dgm:pt modelId="{EBE9224F-BD69-4130-A069-9E5D5690E08B}" type="pres">
      <dgm:prSet presAssocID="{EE05C962-3E73-496C-8FD5-A1B57941A5A7}" presName="sibTrans" presStyleCnt="0"/>
      <dgm:spPr/>
    </dgm:pt>
    <dgm:pt modelId="{27D04371-2FBA-4D22-86E1-D54BD12F0711}" type="pres">
      <dgm:prSet presAssocID="{33D5E0F8-97B8-444F-935F-4964845ADC22}" presName="compNode" presStyleCnt="0"/>
      <dgm:spPr/>
    </dgm:pt>
    <dgm:pt modelId="{D2A30498-4551-4471-8227-26F64B1B2D31}" type="pres">
      <dgm:prSet presAssocID="{33D5E0F8-97B8-444F-935F-4964845ADC2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A79F898-DFE8-43AA-BE0F-77C80EFF22EE}" type="pres">
      <dgm:prSet presAssocID="{33D5E0F8-97B8-444F-935F-4964845ADC22}" presName="iconSpace" presStyleCnt="0"/>
      <dgm:spPr/>
    </dgm:pt>
    <dgm:pt modelId="{E5DBFD6A-BB14-4E85-B5E8-E716FBDBB965}" type="pres">
      <dgm:prSet presAssocID="{33D5E0F8-97B8-444F-935F-4964845ADC22}" presName="parTx" presStyleLbl="revTx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5E4D726-F214-4D0B-997A-7E0D313EC4E6}" type="pres">
      <dgm:prSet presAssocID="{33D5E0F8-97B8-444F-935F-4964845ADC22}" presName="txSpace" presStyleCnt="0"/>
      <dgm:spPr/>
    </dgm:pt>
    <dgm:pt modelId="{1918754C-6196-4949-B264-E1D2D20A3419}" type="pres">
      <dgm:prSet presAssocID="{33D5E0F8-97B8-444F-935F-4964845ADC22}" presName="desTx" presStyleLbl="revTx" presStyleIdx="7" presStyleCnt="8">
        <dgm:presLayoutVars/>
      </dgm:prSet>
      <dgm:spPr/>
      <dgm:t>
        <a:bodyPr/>
        <a:lstStyle/>
        <a:p>
          <a:endParaRPr lang="en-US"/>
        </a:p>
      </dgm:t>
    </dgm:pt>
  </dgm:ptLst>
  <dgm:cxnLst>
    <dgm:cxn modelId="{6F20B0AF-55C2-48AB-A7EB-5F9BA0D363F3}" srcId="{99A570BA-37D5-46E4-9712-2CB1F9FA92B9}" destId="{33D5E0F8-97B8-444F-935F-4964845ADC22}" srcOrd="3" destOrd="0" parTransId="{2F13206A-CB8C-4D32-8D7B-0C6AB04069F8}" sibTransId="{D1A7E7D0-D300-447A-ACED-1A97A39C97BF}"/>
    <dgm:cxn modelId="{0B0049CD-9274-4C65-BE0E-BCA346E430BF}" type="presOf" srcId="{B74E439E-678C-4AFC-9A41-8BB3AE3ACFAC}" destId="{D54565DD-35FC-40EF-BB66-F3642954E07C}" srcOrd="0" destOrd="0" presId="urn:microsoft.com/office/officeart/2018/5/layout/CenteredIconLabelDescriptionList"/>
    <dgm:cxn modelId="{2F440EAB-FD27-4E6C-B46E-CBC9B3BC4093}" srcId="{BDDDF605-9CCE-4558-95B0-1E6CA781A5DA}" destId="{32E23E9B-0621-472D-A7D0-14691E07DE6C}" srcOrd="0" destOrd="0" parTransId="{B52E9A54-7ED0-42A3-9071-CB1D21F06F82}" sibTransId="{EAC156F5-E0BF-4CA3-9201-97218E9ADEAB}"/>
    <dgm:cxn modelId="{BE959B3A-6094-4A6F-BE1B-311DED1C220B}" srcId="{6ECF9EED-AEFA-41A9-9EFB-B2E867D3E149}" destId="{D736043E-A349-4D58-937F-E739BBCF941F}" srcOrd="0" destOrd="0" parTransId="{7DDFF056-93AC-481C-BB2A-4ED7141C82B6}" sibTransId="{66900224-F235-42AF-B1A4-717215BBDB41}"/>
    <dgm:cxn modelId="{E3647EE7-1D0E-48E2-A1B9-FC1F0D491353}" srcId="{99A570BA-37D5-46E4-9712-2CB1F9FA92B9}" destId="{B74E439E-678C-4AFC-9A41-8BB3AE3ACFAC}" srcOrd="2" destOrd="0" parTransId="{284A4A46-A59A-4932-8A5E-9B8282456258}" sibTransId="{EE05C962-3E73-496C-8FD5-A1B57941A5A7}"/>
    <dgm:cxn modelId="{BDB138F6-8B91-4A59-B7DE-7B3480DA9A13}" type="presOf" srcId="{32E23E9B-0621-472D-A7D0-14691E07DE6C}" destId="{18BB97DC-8A29-4534-B20C-7EFB190ACF90}" srcOrd="0" destOrd="0" presId="urn:microsoft.com/office/officeart/2018/5/layout/CenteredIconLabelDescriptionList"/>
    <dgm:cxn modelId="{85EE11EF-A01D-42E9-85B3-278B7114FFE5}" srcId="{99A570BA-37D5-46E4-9712-2CB1F9FA92B9}" destId="{BDDDF605-9CCE-4558-95B0-1E6CA781A5DA}" srcOrd="0" destOrd="0" parTransId="{773052EC-D8DD-4EFD-8C89-220E53D2C283}" sibTransId="{0F73CBCA-8EA2-46F6-9860-87CAD053CB89}"/>
    <dgm:cxn modelId="{28951414-B00E-45A0-ACD3-CD2F30B4228D}" type="presOf" srcId="{33D5E0F8-97B8-444F-935F-4964845ADC22}" destId="{E5DBFD6A-BB14-4E85-B5E8-E716FBDBB965}" srcOrd="0" destOrd="0" presId="urn:microsoft.com/office/officeart/2018/5/layout/CenteredIconLabelDescriptionList"/>
    <dgm:cxn modelId="{D46069BD-2F71-4770-BF5F-29CEE96EDBCF}" srcId="{B74E439E-678C-4AFC-9A41-8BB3AE3ACFAC}" destId="{86F8978C-7709-4365-8242-9D41257D04E0}" srcOrd="0" destOrd="0" parTransId="{E74AB7B2-ABC5-4129-AA72-906E6A94B9D3}" sibTransId="{49552688-D967-41C8-A500-B2CF70CF71E6}"/>
    <dgm:cxn modelId="{289F8DC5-0EF2-41F5-B497-5FE4A29C68EF}" type="presOf" srcId="{6ECF9EED-AEFA-41A9-9EFB-B2E867D3E149}" destId="{2D0A6BCA-5BE3-4EAC-9936-A409BA0FAF05}" srcOrd="0" destOrd="0" presId="urn:microsoft.com/office/officeart/2018/5/layout/CenteredIconLabelDescriptionList"/>
    <dgm:cxn modelId="{36AF40EC-7D00-4DBA-8153-F80FB32FEB0D}" type="presOf" srcId="{BDDDF605-9CCE-4558-95B0-1E6CA781A5DA}" destId="{FEBFA108-0B1D-43C7-BA45-A87FA9B1149F}" srcOrd="0" destOrd="0" presId="urn:microsoft.com/office/officeart/2018/5/layout/CenteredIconLabelDescriptionList"/>
    <dgm:cxn modelId="{EB6D863D-635F-465E-9341-2C35864327DF}" type="presOf" srcId="{86F8978C-7709-4365-8242-9D41257D04E0}" destId="{AFA726E1-4F66-480C-BE84-73A1067A78AD}" srcOrd="0" destOrd="0" presId="urn:microsoft.com/office/officeart/2018/5/layout/CenteredIconLabelDescriptionList"/>
    <dgm:cxn modelId="{C5B73B15-29BE-401A-B06F-34DAA7B24A53}" srcId="{99A570BA-37D5-46E4-9712-2CB1F9FA92B9}" destId="{6ECF9EED-AEFA-41A9-9EFB-B2E867D3E149}" srcOrd="1" destOrd="0" parTransId="{27605C5E-05B4-4C17-B628-5C7F695CEED8}" sibTransId="{CA48365F-A0C4-4697-A7C2-3003B4DC1396}"/>
    <dgm:cxn modelId="{0984060D-8682-46C5-BCAF-3DCCDE28DEEA}" srcId="{33D5E0F8-97B8-444F-935F-4964845ADC22}" destId="{EEEF2013-7C37-4EF6-8971-F14EE2A66F80}" srcOrd="0" destOrd="0" parTransId="{890E1AAF-DE96-45A9-AD1D-E894F4A0B67B}" sibTransId="{7CBB4771-325C-411B-A4F9-3E995D0BC3CE}"/>
    <dgm:cxn modelId="{057791CE-FAD7-46FF-BFE9-AE522DF19AB9}" type="presOf" srcId="{D736043E-A349-4D58-937F-E739BBCF941F}" destId="{3D2195E9-210B-4D51-84A4-877836A05D5F}" srcOrd="0" destOrd="0" presId="urn:microsoft.com/office/officeart/2018/5/layout/CenteredIconLabelDescriptionList"/>
    <dgm:cxn modelId="{A6B98540-E7EF-4123-B1EC-9B166DE24947}" type="presOf" srcId="{EEEF2013-7C37-4EF6-8971-F14EE2A66F80}" destId="{1918754C-6196-4949-B264-E1D2D20A3419}" srcOrd="0" destOrd="0" presId="urn:microsoft.com/office/officeart/2018/5/layout/CenteredIconLabelDescriptionList"/>
    <dgm:cxn modelId="{B2BE00B5-AE73-4CE7-AC4E-79801184DA5E}" type="presOf" srcId="{99A570BA-37D5-46E4-9712-2CB1F9FA92B9}" destId="{5D137FFE-5141-404A-BB0B-45E731B6573B}" srcOrd="0" destOrd="0" presId="urn:microsoft.com/office/officeart/2018/5/layout/CenteredIconLabelDescriptionList"/>
    <dgm:cxn modelId="{2D07477F-9A63-474C-890B-90616F009B6A}" type="presParOf" srcId="{5D137FFE-5141-404A-BB0B-45E731B6573B}" destId="{EEF4FE9D-B14C-45ED-ABA3-FD3186C45BD5}" srcOrd="0" destOrd="0" presId="urn:microsoft.com/office/officeart/2018/5/layout/CenteredIconLabelDescriptionList"/>
    <dgm:cxn modelId="{C33B7E3D-C064-4235-A6FC-ECB7D4F696AB}" type="presParOf" srcId="{EEF4FE9D-B14C-45ED-ABA3-FD3186C45BD5}" destId="{7BD14343-4D55-437A-90B9-40970D773447}" srcOrd="0" destOrd="0" presId="urn:microsoft.com/office/officeart/2018/5/layout/CenteredIconLabelDescriptionList"/>
    <dgm:cxn modelId="{ABF76AAB-64F0-436B-B212-C0012316447E}" type="presParOf" srcId="{EEF4FE9D-B14C-45ED-ABA3-FD3186C45BD5}" destId="{2CE06765-18E4-4A75-8ABF-F244411589BD}" srcOrd="1" destOrd="0" presId="urn:microsoft.com/office/officeart/2018/5/layout/CenteredIconLabelDescriptionList"/>
    <dgm:cxn modelId="{7D585437-D4B6-41D9-A4D8-982DE5AA884C}" type="presParOf" srcId="{EEF4FE9D-B14C-45ED-ABA3-FD3186C45BD5}" destId="{FEBFA108-0B1D-43C7-BA45-A87FA9B1149F}" srcOrd="2" destOrd="0" presId="urn:microsoft.com/office/officeart/2018/5/layout/CenteredIconLabelDescriptionList"/>
    <dgm:cxn modelId="{898DD011-AF74-4C78-A99B-9670CACC9851}" type="presParOf" srcId="{EEF4FE9D-B14C-45ED-ABA3-FD3186C45BD5}" destId="{B2201FA5-FAB8-4B66-B388-C89FAC42B3AA}" srcOrd="3" destOrd="0" presId="urn:microsoft.com/office/officeart/2018/5/layout/CenteredIconLabelDescriptionList"/>
    <dgm:cxn modelId="{7EDB48DA-006D-430B-9960-3A21F69858A7}" type="presParOf" srcId="{EEF4FE9D-B14C-45ED-ABA3-FD3186C45BD5}" destId="{18BB97DC-8A29-4534-B20C-7EFB190ACF90}" srcOrd="4" destOrd="0" presId="urn:microsoft.com/office/officeart/2018/5/layout/CenteredIconLabelDescriptionList"/>
    <dgm:cxn modelId="{8656121D-2932-4222-8AD8-BE134D77BC94}" type="presParOf" srcId="{5D137FFE-5141-404A-BB0B-45E731B6573B}" destId="{FA954148-FE54-4E40-BB87-154B788DCBA3}" srcOrd="1" destOrd="0" presId="urn:microsoft.com/office/officeart/2018/5/layout/CenteredIconLabelDescriptionList"/>
    <dgm:cxn modelId="{5E9B2EC9-7DE5-4155-A3F6-A8CFADF212B6}" type="presParOf" srcId="{5D137FFE-5141-404A-BB0B-45E731B6573B}" destId="{BD8D12A8-B3D9-438D-9B41-4F5226534756}" srcOrd="2" destOrd="0" presId="urn:microsoft.com/office/officeart/2018/5/layout/CenteredIconLabelDescriptionList"/>
    <dgm:cxn modelId="{4BABB737-129C-4A38-B7FE-990EBA737B0B}" type="presParOf" srcId="{BD8D12A8-B3D9-438D-9B41-4F5226534756}" destId="{D4577AD6-5F3F-49D6-B6FE-C2CE11195F82}" srcOrd="0" destOrd="0" presId="urn:microsoft.com/office/officeart/2018/5/layout/CenteredIconLabelDescriptionList"/>
    <dgm:cxn modelId="{8F869739-B8D6-4B78-95BD-9BAB07F1B6C0}" type="presParOf" srcId="{BD8D12A8-B3D9-438D-9B41-4F5226534756}" destId="{98E526AB-3C14-49DA-B7CF-0E1161247775}" srcOrd="1" destOrd="0" presId="urn:microsoft.com/office/officeart/2018/5/layout/CenteredIconLabelDescriptionList"/>
    <dgm:cxn modelId="{8E708F3C-6F23-4A11-88A5-A5C8868DA75B}" type="presParOf" srcId="{BD8D12A8-B3D9-438D-9B41-4F5226534756}" destId="{2D0A6BCA-5BE3-4EAC-9936-A409BA0FAF05}" srcOrd="2" destOrd="0" presId="urn:microsoft.com/office/officeart/2018/5/layout/CenteredIconLabelDescriptionList"/>
    <dgm:cxn modelId="{C0DB0AAD-D3A8-4B95-BB1C-4ABDD0585D73}" type="presParOf" srcId="{BD8D12A8-B3D9-438D-9B41-4F5226534756}" destId="{00BC935C-51CF-467E-8AC9-7B0F79D05556}" srcOrd="3" destOrd="0" presId="urn:microsoft.com/office/officeart/2018/5/layout/CenteredIconLabelDescriptionList"/>
    <dgm:cxn modelId="{48C8D749-AEDB-400C-8957-F21D1A2C95EA}" type="presParOf" srcId="{BD8D12A8-B3D9-438D-9B41-4F5226534756}" destId="{3D2195E9-210B-4D51-84A4-877836A05D5F}" srcOrd="4" destOrd="0" presId="urn:microsoft.com/office/officeart/2018/5/layout/CenteredIconLabelDescriptionList"/>
    <dgm:cxn modelId="{105F60D1-9F31-41E5-8C29-B0980C996490}" type="presParOf" srcId="{5D137FFE-5141-404A-BB0B-45E731B6573B}" destId="{3BAD62CC-3C03-47DA-8D9B-1491589F490C}" srcOrd="3" destOrd="0" presId="urn:microsoft.com/office/officeart/2018/5/layout/CenteredIconLabelDescriptionList"/>
    <dgm:cxn modelId="{87D64D13-2946-4237-BD7C-2C4DD3AD900A}" type="presParOf" srcId="{5D137FFE-5141-404A-BB0B-45E731B6573B}" destId="{E0FF10B4-A8E2-44C1-87CF-8671B68FE71E}" srcOrd="4" destOrd="0" presId="urn:microsoft.com/office/officeart/2018/5/layout/CenteredIconLabelDescriptionList"/>
    <dgm:cxn modelId="{3BB688DE-C1C2-4969-B815-62E47730E518}" type="presParOf" srcId="{E0FF10B4-A8E2-44C1-87CF-8671B68FE71E}" destId="{A81104A4-F764-4571-A669-37A57D616A58}" srcOrd="0" destOrd="0" presId="urn:microsoft.com/office/officeart/2018/5/layout/CenteredIconLabelDescriptionList"/>
    <dgm:cxn modelId="{F1F6DFAB-01A9-4DFB-9907-2C7556CFC4F0}" type="presParOf" srcId="{E0FF10B4-A8E2-44C1-87CF-8671B68FE71E}" destId="{87DC7762-CEFE-4F6D-A735-1F6B55A77904}" srcOrd="1" destOrd="0" presId="urn:microsoft.com/office/officeart/2018/5/layout/CenteredIconLabelDescriptionList"/>
    <dgm:cxn modelId="{B44BCD81-6B2E-4228-B75B-90FE698C3456}" type="presParOf" srcId="{E0FF10B4-A8E2-44C1-87CF-8671B68FE71E}" destId="{D54565DD-35FC-40EF-BB66-F3642954E07C}" srcOrd="2" destOrd="0" presId="urn:microsoft.com/office/officeart/2018/5/layout/CenteredIconLabelDescriptionList"/>
    <dgm:cxn modelId="{302EC8F4-E2AE-47F3-90CA-0A30C4DB856C}" type="presParOf" srcId="{E0FF10B4-A8E2-44C1-87CF-8671B68FE71E}" destId="{61210853-DB77-417F-9EEE-5832C0D09608}" srcOrd="3" destOrd="0" presId="urn:microsoft.com/office/officeart/2018/5/layout/CenteredIconLabelDescriptionList"/>
    <dgm:cxn modelId="{01A485B5-BA46-4DE3-BCC8-C2489077A1C2}" type="presParOf" srcId="{E0FF10B4-A8E2-44C1-87CF-8671B68FE71E}" destId="{AFA726E1-4F66-480C-BE84-73A1067A78AD}" srcOrd="4" destOrd="0" presId="urn:microsoft.com/office/officeart/2018/5/layout/CenteredIconLabelDescriptionList"/>
    <dgm:cxn modelId="{BCAB1762-0642-4FD5-AAB9-18915232216D}" type="presParOf" srcId="{5D137FFE-5141-404A-BB0B-45E731B6573B}" destId="{EBE9224F-BD69-4130-A069-9E5D5690E08B}" srcOrd="5" destOrd="0" presId="urn:microsoft.com/office/officeart/2018/5/layout/CenteredIconLabelDescriptionList"/>
    <dgm:cxn modelId="{D67E7432-29DA-4F9F-8199-2ED11803977B}" type="presParOf" srcId="{5D137FFE-5141-404A-BB0B-45E731B6573B}" destId="{27D04371-2FBA-4D22-86E1-D54BD12F0711}" srcOrd="6" destOrd="0" presId="urn:microsoft.com/office/officeart/2018/5/layout/CenteredIconLabelDescriptionList"/>
    <dgm:cxn modelId="{79A99B72-AEA3-4536-B73E-8B16C4EDA49C}" type="presParOf" srcId="{27D04371-2FBA-4D22-86E1-D54BD12F0711}" destId="{D2A30498-4551-4471-8227-26F64B1B2D31}" srcOrd="0" destOrd="0" presId="urn:microsoft.com/office/officeart/2018/5/layout/CenteredIconLabelDescriptionList"/>
    <dgm:cxn modelId="{7B3E3797-BDAC-4F13-BBA5-97A4578983BD}" type="presParOf" srcId="{27D04371-2FBA-4D22-86E1-D54BD12F0711}" destId="{FA79F898-DFE8-43AA-BE0F-77C80EFF22EE}" srcOrd="1" destOrd="0" presId="urn:microsoft.com/office/officeart/2018/5/layout/CenteredIconLabelDescriptionList"/>
    <dgm:cxn modelId="{934BA996-D37F-4F58-BB34-5E8DC4C959CB}" type="presParOf" srcId="{27D04371-2FBA-4D22-86E1-D54BD12F0711}" destId="{E5DBFD6A-BB14-4E85-B5E8-E716FBDBB965}" srcOrd="2" destOrd="0" presId="urn:microsoft.com/office/officeart/2018/5/layout/CenteredIconLabelDescriptionList"/>
    <dgm:cxn modelId="{5CF29CF4-C922-4015-AF09-B3F45509C4F1}" type="presParOf" srcId="{27D04371-2FBA-4D22-86E1-D54BD12F0711}" destId="{75E4D726-F214-4D0B-997A-7E0D313EC4E6}" srcOrd="3" destOrd="0" presId="urn:microsoft.com/office/officeart/2018/5/layout/CenteredIconLabelDescriptionList"/>
    <dgm:cxn modelId="{55B7C217-B742-49C7-BE0A-D62F9AD7EC58}" type="presParOf" srcId="{27D04371-2FBA-4D22-86E1-D54BD12F0711}" destId="{1918754C-6196-4949-B264-E1D2D20A341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14343-4D55-437A-90B9-40970D773447}">
      <dsp:nvSpPr>
        <dsp:cNvPr id="0" name=""/>
        <dsp:cNvSpPr/>
      </dsp:nvSpPr>
      <dsp:spPr>
        <a:xfrm>
          <a:off x="762194" y="1173671"/>
          <a:ext cx="812109" cy="812109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BFA108-0B1D-43C7-BA45-A87FA9B1149F}">
      <dsp:nvSpPr>
        <dsp:cNvPr id="0" name=""/>
        <dsp:cNvSpPr/>
      </dsp:nvSpPr>
      <dsp:spPr>
        <a:xfrm>
          <a:off x="8092" y="2071952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/>
            <a:t>Presentation</a:t>
          </a:r>
        </a:p>
      </dsp:txBody>
      <dsp:txXfrm>
        <a:off x="8092" y="2071952"/>
        <a:ext cx="2320312" cy="348046"/>
      </dsp:txXfrm>
    </dsp:sp>
    <dsp:sp modelId="{18BB97DC-8A29-4534-B20C-7EFB190ACF90}">
      <dsp:nvSpPr>
        <dsp:cNvPr id="0" name=""/>
        <dsp:cNvSpPr/>
      </dsp:nvSpPr>
      <dsp:spPr>
        <a:xfrm>
          <a:off x="8092" y="2460079"/>
          <a:ext cx="2320312" cy="71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Code and layout responsible for the user interface</a:t>
          </a:r>
        </a:p>
      </dsp:txBody>
      <dsp:txXfrm>
        <a:off x="8092" y="2460079"/>
        <a:ext cx="2320312" cy="717587"/>
      </dsp:txXfrm>
    </dsp:sp>
    <dsp:sp modelId="{D4577AD6-5F3F-49D6-B6FE-C2CE11195F82}">
      <dsp:nvSpPr>
        <dsp:cNvPr id="0" name=""/>
        <dsp:cNvSpPr/>
      </dsp:nvSpPr>
      <dsp:spPr>
        <a:xfrm>
          <a:off x="3488561" y="1173671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0A6BCA-5BE3-4EAC-9936-A409BA0FAF05}">
      <dsp:nvSpPr>
        <dsp:cNvPr id="0" name=""/>
        <dsp:cNvSpPr/>
      </dsp:nvSpPr>
      <dsp:spPr>
        <a:xfrm>
          <a:off x="2734460" y="2071952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/>
            <a:t>Business Logic</a:t>
          </a:r>
        </a:p>
      </dsp:txBody>
      <dsp:txXfrm>
        <a:off x="2734460" y="2071952"/>
        <a:ext cx="2320312" cy="348046"/>
      </dsp:txXfrm>
    </dsp:sp>
    <dsp:sp modelId="{3D2195E9-210B-4D51-84A4-877836A05D5F}">
      <dsp:nvSpPr>
        <dsp:cNvPr id="0" name=""/>
        <dsp:cNvSpPr/>
      </dsp:nvSpPr>
      <dsp:spPr>
        <a:xfrm>
          <a:off x="2734460" y="2460079"/>
          <a:ext cx="2320312" cy="71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Transformational logic at the heart of what the application actually does.</a:t>
          </a:r>
        </a:p>
      </dsp:txBody>
      <dsp:txXfrm>
        <a:off x="2734460" y="2460079"/>
        <a:ext cx="2320312" cy="717587"/>
      </dsp:txXfrm>
    </dsp:sp>
    <dsp:sp modelId="{A81104A4-F764-4571-A669-37A57D616A58}">
      <dsp:nvSpPr>
        <dsp:cNvPr id="0" name=""/>
        <dsp:cNvSpPr/>
      </dsp:nvSpPr>
      <dsp:spPr>
        <a:xfrm>
          <a:off x="6214928" y="1173671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4565DD-35FC-40EF-BB66-F3642954E07C}">
      <dsp:nvSpPr>
        <dsp:cNvPr id="0" name=""/>
        <dsp:cNvSpPr/>
      </dsp:nvSpPr>
      <dsp:spPr>
        <a:xfrm>
          <a:off x="5460827" y="2071952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/>
            <a:t>Data Access</a:t>
          </a:r>
        </a:p>
      </dsp:txBody>
      <dsp:txXfrm>
        <a:off x="5460827" y="2071952"/>
        <a:ext cx="2320312" cy="348046"/>
      </dsp:txXfrm>
    </dsp:sp>
    <dsp:sp modelId="{AFA726E1-4F66-480C-BE84-73A1067A78AD}">
      <dsp:nvSpPr>
        <dsp:cNvPr id="0" name=""/>
        <dsp:cNvSpPr/>
      </dsp:nvSpPr>
      <dsp:spPr>
        <a:xfrm>
          <a:off x="5487046" y="2444873"/>
          <a:ext cx="2320312" cy="71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Create, Read, Update and Delete (CRUD) operations</a:t>
          </a:r>
        </a:p>
      </dsp:txBody>
      <dsp:txXfrm>
        <a:off x="5487046" y="2444873"/>
        <a:ext cx="2320312" cy="717587"/>
      </dsp:txXfrm>
    </dsp:sp>
    <dsp:sp modelId="{D2A30498-4551-4471-8227-26F64B1B2D31}">
      <dsp:nvSpPr>
        <dsp:cNvPr id="0" name=""/>
        <dsp:cNvSpPr/>
      </dsp:nvSpPr>
      <dsp:spPr>
        <a:xfrm>
          <a:off x="8941296" y="1173671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DBFD6A-BB14-4E85-B5E8-E716FBDBB965}">
      <dsp:nvSpPr>
        <dsp:cNvPr id="0" name=""/>
        <dsp:cNvSpPr/>
      </dsp:nvSpPr>
      <dsp:spPr>
        <a:xfrm>
          <a:off x="8187194" y="2071952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 dirty="0"/>
            <a:t>Data</a:t>
          </a:r>
        </a:p>
      </dsp:txBody>
      <dsp:txXfrm>
        <a:off x="8187194" y="2071952"/>
        <a:ext cx="2320312" cy="348046"/>
      </dsp:txXfrm>
    </dsp:sp>
    <dsp:sp modelId="{1918754C-6196-4949-B264-E1D2D20A3419}">
      <dsp:nvSpPr>
        <dsp:cNvPr id="0" name=""/>
        <dsp:cNvSpPr/>
      </dsp:nvSpPr>
      <dsp:spPr>
        <a:xfrm>
          <a:off x="8187194" y="2460079"/>
          <a:ext cx="2320312" cy="71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Data storage and retrieval of Relevant Data.</a:t>
          </a:r>
        </a:p>
      </dsp:txBody>
      <dsp:txXfrm>
        <a:off x="8187194" y="2460079"/>
        <a:ext cx="2320312" cy="717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8214-0E7E-4EFC-9E1C-25F6159D4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2F830-31CF-4898-9DC8-86941997C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3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students 1-2 minutes for each question. Its important to provide them  with the opportunity to answer the questions based on the reading, labs, and assigned homework.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F830-31CF-4898-9DC8-86941997CB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0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2F830-31CF-4898-9DC8-86941997C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53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application consists</a:t>
            </a:r>
            <a:r>
              <a:rPr lang="en-US" baseline="0" dirty="0"/>
              <a:t> of code +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724E-7CB4-4288-908A-97852378BB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9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ALWAYS CONSULT THE SYLLABUS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F830-31CF-4898-9DC8-86941997CB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5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5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7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561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cap="none" baseline="0">
                <a:solidFill>
                  <a:srgbClr val="002060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0" kern="1200" cap="none" baseline="0" dirty="0">
                <a:solidFill>
                  <a:srgbClr val="002060"/>
                </a:solidFill>
                <a:latin typeface="Sherman Sans Book" charset="0"/>
                <a:ea typeface="Sherman Sans Book" charset="0"/>
                <a:cs typeface="Sherman Sans Book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2357-D158-470D-AD20-0063E9FBD795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School of Information Studies | Syracuse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EE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1024128" y="3093224"/>
            <a:ext cx="4754880" cy="3250944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5938" indent="-222250"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93738" indent="-177800"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857250" indent="-163513"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033463" indent="-176213"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5990888" y="3093224"/>
            <a:ext cx="4754880" cy="3250944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5938" indent="-222250"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93738" indent="-177800"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857250" indent="-163513"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033463" indent="-176213"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406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0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7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0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5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8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6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C65AB-5746-43EA-A59E-648FB11CA3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22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4B7A8-7B93-4A00-8368-BA592CA6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IST346: Services: Application Architecture</a:t>
            </a:r>
          </a:p>
        </p:txBody>
      </p:sp>
      <p:pic>
        <p:nvPicPr>
          <p:cNvPr id="1026" name="Picture 2" descr="Image result for client server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90" y="2074363"/>
            <a:ext cx="8737079" cy="314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9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437" y="1825625"/>
            <a:ext cx="9053361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Monolithic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Monolithic over distributed storage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Two-tier thin client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Two-tier fat-client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Three Tier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N-Tier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Enterprise Service Bus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Micro Services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-1238254" y="2928943"/>
            <a:ext cx="4305308" cy="1828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53144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5423-B8C3-4626-A265-EF0D3BBC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840" y="365125"/>
            <a:ext cx="933196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Check Yourself: Classify These!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F4AB2-B5CC-4253-8856-505FB679C3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does it do? </a:t>
            </a:r>
          </a:p>
          <a:p>
            <a:r>
              <a:rPr lang="en-US" sz="3200" dirty="0"/>
              <a:t>Educated guess of the application architecture?</a:t>
            </a:r>
          </a:p>
          <a:p>
            <a:r>
              <a:rPr lang="en-US" sz="3200" dirty="0"/>
              <a:t>Is it thin client? Fat client? Both?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Salesforce.com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Dropbox.com or Google Drive?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Slack 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Powerapps.com</a:t>
            </a:r>
          </a:p>
          <a:p>
            <a:endParaRPr lang="en-US" dirty="0"/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AB3AB62F-21C7-4F25-A1FC-171EEA881D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B3C3C-EBB1-4B82-9794-E31B1025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2879E-1AF9-4D8F-B250-23032E7D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947050"/>
            <a:ext cx="9144000" cy="5725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Research!</a:t>
            </a:r>
          </a:p>
        </p:txBody>
      </p:sp>
    </p:spTree>
    <p:extLst>
      <p:ext uri="{BB962C8B-B14F-4D97-AF65-F5344CB8AC3E}">
        <p14:creationId xmlns:p14="http://schemas.microsoft.com/office/powerpoint/2010/main" val="319486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5454-F253-401E-9F4B-FDE7D74D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 service: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63CCE-C1CB-4086-B1E0-8EA015DD5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Divide up into teams of 2 or 3. Think of a service you use every day either on campus or for personal use. </a:t>
            </a:r>
          </a:p>
          <a:p>
            <a:pPr marL="514350" indent="-514350">
              <a:buAutoNum type="arabicPeriod"/>
            </a:pPr>
            <a:r>
              <a:rPr lang="en-US" dirty="0"/>
              <a:t>What are the features?</a:t>
            </a:r>
          </a:p>
          <a:p>
            <a:pPr marL="514350" indent="-514350">
              <a:buAutoNum type="arabicPeriod"/>
            </a:pPr>
            <a:r>
              <a:rPr lang="en-US" dirty="0"/>
              <a:t>What are the primary dependencies?</a:t>
            </a:r>
          </a:p>
          <a:p>
            <a:pPr marL="514350" indent="-514350">
              <a:buAutoNum type="arabicPeriod"/>
            </a:pPr>
            <a:r>
              <a:rPr lang="en-US" dirty="0"/>
              <a:t>What are the external dependencies?</a:t>
            </a:r>
          </a:p>
          <a:p>
            <a:pPr marL="514350" indent="-514350">
              <a:buAutoNum type="arabicPeriod"/>
            </a:pPr>
            <a:r>
              <a:rPr lang="en-US" dirty="0"/>
              <a:t>What constitutes a reasonable SLA? For this type of service?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3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6">
            <a:extLst>
              <a:ext uri="{FF2B5EF4-FFF2-40B4-BE49-F238E27FC236}">
                <a16:creationId xmlns:a16="http://schemas.microsoft.com/office/drawing/2014/main" id="{1AC97B56-0A17-4E09-BF93-240A658CD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71572" y="4648201"/>
            <a:ext cx="1632648" cy="1632648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C2470-B33F-489C-85D3-DB9DBD5F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To-Do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38F36-24BA-4093-B476-DCD76C103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43002"/>
            <a:ext cx="5433479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rgbClr val="1B1B1B"/>
                </a:solidFill>
                <a:latin typeface="+mn-lt"/>
                <a:ea typeface="+mn-ea"/>
                <a:cs typeface="+mn-cs"/>
              </a:rPr>
              <a:t>What to work on for next class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7E67E-7394-4606-A6DF-DA68FC43D951}"/>
              </a:ext>
            </a:extLst>
          </p:cNvPr>
          <p:cNvSpPr/>
          <p:nvPr/>
        </p:nvSpPr>
        <p:spPr>
          <a:xfrm>
            <a:off x="9619345" y="4521269"/>
            <a:ext cx="2115455" cy="18865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0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2E24B-250D-407C-98D9-47C79A7D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Exit Ticket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850F7-2047-4E01-BD80-512565CB5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43002"/>
            <a:ext cx="5433479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rgbClr val="1B1B1B"/>
                </a:solidFill>
                <a:latin typeface="+mn-lt"/>
                <a:ea typeface="+mn-ea"/>
                <a:cs typeface="+mn-cs"/>
              </a:rPr>
              <a:t>Share one thing you learned today that you didn’t know before class!</a:t>
            </a:r>
          </a:p>
        </p:txBody>
      </p:sp>
      <p:pic>
        <p:nvPicPr>
          <p:cNvPr id="7" name="Graphic 6" descr="Thought bubble">
            <a:extLst>
              <a:ext uri="{FF2B5EF4-FFF2-40B4-BE49-F238E27FC236}">
                <a16:creationId xmlns:a16="http://schemas.microsoft.com/office/drawing/2014/main" id="{D4765563-368F-4728-A7C9-87996B31B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71572" y="4648201"/>
            <a:ext cx="1632648" cy="16326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8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6">
            <a:extLst>
              <a:ext uri="{FF2B5EF4-FFF2-40B4-BE49-F238E27FC236}">
                <a16:creationId xmlns:a16="http://schemas.microsoft.com/office/drawing/2014/main" id="{ACAAF5D7-299C-47E0-BF58-5B55CABE4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71572" y="4648201"/>
            <a:ext cx="1632648" cy="1632648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9B61-82D2-41BE-878C-5AA5CB99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3E040-28CB-4E2D-87FE-76D4CD5AA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4843002"/>
            <a:ext cx="5433479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 dirty="0">
              <a:solidFill>
                <a:srgbClr val="1B1B1B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48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18DA7E-9FB8-4C9B-A87D-898E8D689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2619" y="365125"/>
            <a:ext cx="1119981" cy="11199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81E45-C23A-4FDF-9335-310AC4537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61BE5-48BE-423F-986A-2C585BFE6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  <a:p>
            <a:r>
              <a:rPr lang="en-US" dirty="0"/>
              <a:t>Content</a:t>
            </a:r>
          </a:p>
          <a:p>
            <a:pPr lvl="1"/>
            <a:r>
              <a:rPr lang="en-US" dirty="0"/>
              <a:t>Application Architectures</a:t>
            </a:r>
          </a:p>
          <a:p>
            <a:r>
              <a:rPr lang="en-US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89080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49FAD-5FE2-405D-B69A-08F3F9D6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D228-254D-4BFA-ADE9-CEE3CA6F7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What is a Service? What are the qualities of a good service?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Why are Services Important?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is an SLA? Purpose?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Explain primary and external dependencies for a service?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is Service-Oriented Architecture? Microservices?</a:t>
            </a:r>
          </a:p>
        </p:txBody>
      </p:sp>
    </p:spTree>
    <p:extLst>
      <p:ext uri="{BB962C8B-B14F-4D97-AF65-F5344CB8AC3E}">
        <p14:creationId xmlns:p14="http://schemas.microsoft.com/office/powerpoint/2010/main" val="100128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Lab Debrief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Lab 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015" y="5349875"/>
            <a:ext cx="1727969" cy="138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2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8548C-F2EB-4278-B688-025A259D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4D7C0-82CE-4F3F-A44C-BE001D00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1258" y="4525347"/>
            <a:ext cx="3258675" cy="173736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the parts which make an application work.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7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hat is an sla">
            <a:extLst>
              <a:ext uri="{FF2B5EF4-FFF2-40B4-BE49-F238E27FC236}">
                <a16:creationId xmlns:a16="http://schemas.microsoft.com/office/drawing/2014/main" id="{22421978-78B7-4035-9A06-5D8F51D5649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7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83088B2D-89F4-467A-8692-31CDEE023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BA9DC-F699-48D8-8EAF-2CAE22A05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65125"/>
            <a:ext cx="9601200" cy="1325563"/>
          </a:xfrm>
        </p:spPr>
        <p:txBody>
          <a:bodyPr>
            <a:normAutofit/>
          </a:bodyPr>
          <a:lstStyle/>
          <a:p>
            <a:r>
              <a:rPr lang="en-US" dirty="0"/>
              <a:t>Check Yourself: Service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12AC8-58A5-48A6-8096-C79E9306A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a service like Dropbox.com or Google Drive.</a:t>
            </a:r>
          </a:p>
          <a:p>
            <a:pPr marL="514350" indent="-514350">
              <a:buAutoNum type="arabicPeriod"/>
            </a:pPr>
            <a:r>
              <a:rPr lang="en-US" dirty="0"/>
              <a:t>What are the features?</a:t>
            </a:r>
          </a:p>
          <a:p>
            <a:pPr marL="514350" indent="-514350">
              <a:buAutoNum type="arabicPeriod"/>
            </a:pPr>
            <a:r>
              <a:rPr lang="en-US" dirty="0"/>
              <a:t>What are the primary dependencies?</a:t>
            </a:r>
          </a:p>
          <a:p>
            <a:pPr marL="514350" indent="-514350">
              <a:buAutoNum type="arabicPeriod"/>
            </a:pPr>
            <a:r>
              <a:rPr lang="en-US" dirty="0"/>
              <a:t>What are the external dependencies?</a:t>
            </a:r>
          </a:p>
          <a:p>
            <a:pPr marL="514350" indent="-514350">
              <a:buAutoNum type="arabicPeriod"/>
            </a:pPr>
            <a:r>
              <a:rPr lang="en-US" dirty="0"/>
              <a:t>What constitutes a reasonable SLA? For this type of service?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7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E3877A3-30C9-46AB-89A0-0E392B51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Components of An Application</a:t>
            </a:r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6061E8B3-5DD2-4914-91C0-C3F97E119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1025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7497D-CF2F-4174-96E6-6561B4A8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65EF1-885D-4A31-B9FB-273BE5FA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FBB80D-BC95-41F9-A723-7C4BDED5827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0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365125"/>
            <a:ext cx="10901413" cy="1325563"/>
          </a:xfrm>
        </p:spPr>
        <p:txBody>
          <a:bodyPr/>
          <a:lstStyle/>
          <a:p>
            <a:r>
              <a:rPr lang="en-US" dirty="0"/>
              <a:t>Check: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08" y="1825625"/>
            <a:ext cx="2849077" cy="4351338"/>
          </a:xfrm>
        </p:spPr>
        <p:txBody>
          <a:bodyPr>
            <a:normAutofit/>
          </a:bodyPr>
          <a:lstStyle/>
          <a:p>
            <a:r>
              <a:rPr lang="en-US" sz="2800" dirty="0"/>
              <a:t>Example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endParaRPr lang="en-US" sz="2800" dirty="0"/>
          </a:p>
          <a:p>
            <a:r>
              <a:rPr lang="en-US" sz="2800" dirty="0"/>
              <a:t>Code:</a:t>
            </a:r>
          </a:p>
          <a:p>
            <a:pPr lvl="1"/>
            <a:r>
              <a:rPr lang="en-US" sz="2400" dirty="0"/>
              <a:t>Presentation?</a:t>
            </a:r>
          </a:p>
          <a:p>
            <a:pPr lvl="1"/>
            <a:r>
              <a:rPr lang="en-US" sz="2400" dirty="0"/>
              <a:t>Business</a:t>
            </a:r>
            <a:br>
              <a:rPr lang="en-US" sz="2400" dirty="0"/>
            </a:br>
            <a:r>
              <a:rPr lang="en-US" sz="2400" dirty="0"/>
              <a:t>Logic ?</a:t>
            </a:r>
          </a:p>
          <a:p>
            <a:pPr lvl="1"/>
            <a:r>
              <a:rPr lang="en-US" sz="2400" dirty="0"/>
              <a:t>Data Access? </a:t>
            </a:r>
          </a:p>
          <a:p>
            <a:r>
              <a:rPr lang="en-US" sz="2800" dirty="0"/>
              <a:t>Data</a:t>
            </a:r>
          </a:p>
          <a:p>
            <a:pPr lvl="1"/>
            <a:r>
              <a:rPr lang="en-US" sz="2400" dirty="0"/>
              <a:t>Business Data 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73" y="109487"/>
            <a:ext cx="8824761" cy="66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37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366</Words>
  <Application>Microsoft Office PowerPoint</Application>
  <PresentationFormat>Widescreen</PresentationFormat>
  <Paragraphs>78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Sherman Sans Book</vt:lpstr>
      <vt:lpstr>Wingdings</vt:lpstr>
      <vt:lpstr>Office Theme</vt:lpstr>
      <vt:lpstr>IST346: Services: Application Architecture</vt:lpstr>
      <vt:lpstr>Agenda</vt:lpstr>
      <vt:lpstr>Discussion Questions</vt:lpstr>
      <vt:lpstr>Lab Debrief</vt:lpstr>
      <vt:lpstr>Service</vt:lpstr>
      <vt:lpstr>PowerPoint Presentation</vt:lpstr>
      <vt:lpstr>Check Yourself: Service Dependencies</vt:lpstr>
      <vt:lpstr>Components of An Application</vt:lpstr>
      <vt:lpstr>Check:</vt:lpstr>
      <vt:lpstr>Application Architectures</vt:lpstr>
      <vt:lpstr>Check Yourself: Classify These!</vt:lpstr>
      <vt:lpstr>Group Activity</vt:lpstr>
      <vt:lpstr>Research a service:</vt:lpstr>
      <vt:lpstr>Your To-Do List</vt:lpstr>
      <vt:lpstr>Exit Ticket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IST346: Services: Application Architecture</dc:title>
  <dc:creator>Michael Fudge</dc:creator>
  <cp:lastModifiedBy>Michael Fudge</cp:lastModifiedBy>
  <cp:revision>5</cp:revision>
  <dcterms:created xsi:type="dcterms:W3CDTF">2018-09-06T19:40:42Z</dcterms:created>
  <dcterms:modified xsi:type="dcterms:W3CDTF">2018-09-17T15:49:28Z</dcterms:modified>
</cp:coreProperties>
</file>